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0" r:id="rId6"/>
    <p:sldId id="262" r:id="rId7"/>
    <p:sldId id="259" r:id="rId8"/>
    <p:sldId id="265" r:id="rId9"/>
    <p:sldId id="261" r:id="rId10"/>
    <p:sldId id="266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0225-4937-4231-87E4-BDBD87452F5E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94D1-D97E-480D-8A33-AAAA0DC7D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6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0225-4937-4231-87E4-BDBD87452F5E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94D1-D97E-480D-8A33-AAAA0DC7D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2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0225-4937-4231-87E4-BDBD87452F5E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94D1-D97E-480D-8A33-AAAA0DC7D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22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0225-4937-4231-87E4-BDBD87452F5E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94D1-D97E-480D-8A33-AAAA0DC7D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2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0225-4937-4231-87E4-BDBD87452F5E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94D1-D97E-480D-8A33-AAAA0DC7D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5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0225-4937-4231-87E4-BDBD87452F5E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94D1-D97E-480D-8A33-AAAA0DC7D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57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0225-4937-4231-87E4-BDBD87452F5E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94D1-D97E-480D-8A33-AAAA0DC7D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34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0225-4937-4231-87E4-BDBD87452F5E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94D1-D97E-480D-8A33-AAAA0DC7D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55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0225-4937-4231-87E4-BDBD87452F5E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94D1-D97E-480D-8A33-AAAA0DC7D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0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0225-4937-4231-87E4-BDBD87452F5E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94D1-D97E-480D-8A33-AAAA0DC7D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0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0225-4937-4231-87E4-BDBD87452F5E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94D1-D97E-480D-8A33-AAAA0DC7D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61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40225-4937-4231-87E4-BDBD87452F5E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394D1-D97E-480D-8A33-AAAA0DC7D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0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73723"/>
            <a:ext cx="9144000" cy="1475013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Cooking verbs</a:t>
            </a:r>
            <a:endParaRPr lang="ru-RU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25925" y="9610952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98" y="2048736"/>
            <a:ext cx="7110004" cy="426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add</a:t>
            </a:r>
            <a:endParaRPr lang="ru-RU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2" descr="https://sharedtastes.files.wordpress.com/2015/07/coffee-5638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4177" y="1690688"/>
            <a:ext cx="3043646" cy="4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378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serve</a:t>
            </a:r>
            <a:endParaRPr lang="ru-RU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Image result for serve food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8"/>
          <a:stretch/>
        </p:blipFill>
        <p:spPr bwMode="auto">
          <a:xfrm>
            <a:off x="3280817" y="2061731"/>
            <a:ext cx="5630366" cy="4378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2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fry</a:t>
            </a:r>
            <a:endParaRPr lang="ru-RU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Image result for fry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773" y="2099945"/>
            <a:ext cx="5410453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0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boil</a:t>
            </a:r>
            <a:endParaRPr lang="ru-RU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Image result for boil food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" b="5137"/>
          <a:stretch/>
        </p:blipFill>
        <p:spPr bwMode="auto">
          <a:xfrm>
            <a:off x="3036552" y="1943191"/>
            <a:ext cx="6118895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048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cut</a:t>
            </a:r>
            <a:endParaRPr lang="ru-RU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Image result for cut foo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23" y="2034631"/>
            <a:ext cx="5796953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89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to bake</a:t>
            </a:r>
            <a:endParaRPr lang="ru-RU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Image result for bak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20" y="1825625"/>
            <a:ext cx="654396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grate</a:t>
            </a:r>
            <a:endParaRPr lang="ru-RU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gra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90" y="1895979"/>
            <a:ext cx="6788820" cy="451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99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peel</a:t>
            </a:r>
            <a:endParaRPr lang="ru-RU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Image result for peel food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1" b="5951"/>
          <a:stretch/>
        </p:blipFill>
        <p:spPr bwMode="auto">
          <a:xfrm>
            <a:off x="2636765" y="2086882"/>
            <a:ext cx="6918469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083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slice</a:t>
            </a:r>
            <a:endParaRPr lang="ru-RU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Image result for slic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917065"/>
            <a:ext cx="6527007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67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mix</a:t>
            </a:r>
            <a:endParaRPr lang="ru-RU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Image result for mix foo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63" y="2217510"/>
            <a:ext cx="5344073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46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Cooking verbs</vt:lpstr>
      <vt:lpstr>to fry</vt:lpstr>
      <vt:lpstr>to boil</vt:lpstr>
      <vt:lpstr>to cut</vt:lpstr>
      <vt:lpstr>to bake</vt:lpstr>
      <vt:lpstr>to grate</vt:lpstr>
      <vt:lpstr>to peel</vt:lpstr>
      <vt:lpstr>to slice</vt:lpstr>
      <vt:lpstr>to mix</vt:lpstr>
      <vt:lpstr>to add</vt:lpstr>
      <vt:lpstr>to serve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Cooking verbs</dc:title>
  <dc:creator>Татьяна</dc:creator>
  <cp:lastModifiedBy>Татьяна</cp:lastModifiedBy>
  <cp:revision>2</cp:revision>
  <dcterms:created xsi:type="dcterms:W3CDTF">2017-12-24T09:01:00Z</dcterms:created>
  <dcterms:modified xsi:type="dcterms:W3CDTF">2017-12-24T09:06:07Z</dcterms:modified>
</cp:coreProperties>
</file>